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62" r:id="rId4"/>
    <p:sldId id="555" r:id="rId5"/>
    <p:sldId id="446" r:id="rId6"/>
    <p:sldId id="574" r:id="rId7"/>
    <p:sldId id="563" r:id="rId8"/>
    <p:sldId id="575" r:id="rId9"/>
    <p:sldId id="521" r:id="rId10"/>
    <p:sldId id="533" r:id="rId11"/>
    <p:sldId id="576" r:id="rId12"/>
    <p:sldId id="5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0B141E-094D-414C-A0CF-0205AD7E9969}" v="143" dt="2023-08-19T18:48:57.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430B141E-094D-414C-A0CF-0205AD7E9969}"/>
    <pc:docChg chg="undo custSel addSld delSld modSld sldOrd">
      <pc:chgData name="Ed Godfrey" userId="61aa7c48ee0e3db0" providerId="LiveId" clId="{430B141E-094D-414C-A0CF-0205AD7E9969}" dt="2023-08-19T18:48:57.038" v="400"/>
      <pc:docMkLst>
        <pc:docMk/>
      </pc:docMkLst>
      <pc:sldChg chg="modSp mod">
        <pc:chgData name="Ed Godfrey" userId="61aa7c48ee0e3db0" providerId="LiveId" clId="{430B141E-094D-414C-A0CF-0205AD7E9969}" dt="2023-08-19T18:33:44.393" v="9" actId="20577"/>
        <pc:sldMkLst>
          <pc:docMk/>
          <pc:sldMk cId="1586846861" sldId="256"/>
        </pc:sldMkLst>
        <pc:spChg chg="mod">
          <ac:chgData name="Ed Godfrey" userId="61aa7c48ee0e3db0" providerId="LiveId" clId="{430B141E-094D-414C-A0CF-0205AD7E9969}" dt="2023-08-19T18:33:44.393" v="9" actId="20577"/>
          <ac:spMkLst>
            <pc:docMk/>
            <pc:sldMk cId="1586846861" sldId="256"/>
            <ac:spMk id="3" creationId="{1206BF46-F60A-B583-BE9A-98813DA83DD6}"/>
          </ac:spMkLst>
        </pc:spChg>
        <pc:spChg chg="mod">
          <ac:chgData name="Ed Godfrey" userId="61aa7c48ee0e3db0" providerId="LiveId" clId="{430B141E-094D-414C-A0CF-0205AD7E9969}" dt="2023-08-19T18:33:37.738" v="1" actId="20577"/>
          <ac:spMkLst>
            <pc:docMk/>
            <pc:sldMk cId="1586846861" sldId="256"/>
            <ac:spMk id="4" creationId="{E81091B1-FFCB-0593-6511-1E1CB61C648D}"/>
          </ac:spMkLst>
        </pc:spChg>
      </pc:sldChg>
      <pc:sldChg chg="ord modAnim">
        <pc:chgData name="Ed Godfrey" userId="61aa7c48ee0e3db0" providerId="LiveId" clId="{430B141E-094D-414C-A0CF-0205AD7E9969}" dt="2023-08-19T18:35:38.727" v="45"/>
        <pc:sldMkLst>
          <pc:docMk/>
          <pc:sldMk cId="478634917" sldId="446"/>
        </pc:sldMkLst>
      </pc:sldChg>
      <pc:sldChg chg="modSp mod">
        <pc:chgData name="Ed Godfrey" userId="61aa7c48ee0e3db0" providerId="LiveId" clId="{430B141E-094D-414C-A0CF-0205AD7E9969}" dt="2023-08-19T18:44:32.718" v="261" actId="20577"/>
        <pc:sldMkLst>
          <pc:docMk/>
          <pc:sldMk cId="4059882043" sldId="521"/>
        </pc:sldMkLst>
        <pc:spChg chg="mod">
          <ac:chgData name="Ed Godfrey" userId="61aa7c48ee0e3db0" providerId="LiveId" clId="{430B141E-094D-414C-A0CF-0205AD7E9969}" dt="2023-08-19T18:44:32.718" v="261" actId="20577"/>
          <ac:spMkLst>
            <pc:docMk/>
            <pc:sldMk cId="4059882043" sldId="521"/>
            <ac:spMk id="3" creationId="{9E3293C3-2021-04F5-B3B2-149081BCD341}"/>
          </ac:spMkLst>
        </pc:spChg>
        <pc:spChg chg="mod">
          <ac:chgData name="Ed Godfrey" userId="61aa7c48ee0e3db0" providerId="LiveId" clId="{430B141E-094D-414C-A0CF-0205AD7E9969}" dt="2023-08-19T18:43:06.884" v="220" actId="20577"/>
          <ac:spMkLst>
            <pc:docMk/>
            <pc:sldMk cId="4059882043" sldId="521"/>
            <ac:spMk id="6" creationId="{27341E30-1523-0531-D0E1-7D6824619EE0}"/>
          </ac:spMkLst>
        </pc:spChg>
      </pc:sldChg>
      <pc:sldChg chg="modSp mod">
        <pc:chgData name="Ed Godfrey" userId="61aa7c48ee0e3db0" providerId="LiveId" clId="{430B141E-094D-414C-A0CF-0205AD7E9969}" dt="2023-08-19T18:45:41.233" v="289" actId="20577"/>
        <pc:sldMkLst>
          <pc:docMk/>
          <pc:sldMk cId="3105867491" sldId="533"/>
        </pc:sldMkLst>
        <pc:spChg chg="mod">
          <ac:chgData name="Ed Godfrey" userId="61aa7c48ee0e3db0" providerId="LiveId" clId="{430B141E-094D-414C-A0CF-0205AD7E9969}" dt="2023-08-19T18:45:20.102" v="266" actId="255"/>
          <ac:spMkLst>
            <pc:docMk/>
            <pc:sldMk cId="3105867491" sldId="533"/>
            <ac:spMk id="3" creationId="{9E3293C3-2021-04F5-B3B2-149081BCD341}"/>
          </ac:spMkLst>
        </pc:spChg>
        <pc:spChg chg="mod">
          <ac:chgData name="Ed Godfrey" userId="61aa7c48ee0e3db0" providerId="LiveId" clId="{430B141E-094D-414C-A0CF-0205AD7E9969}" dt="2023-08-19T18:45:41.233" v="289" actId="20577"/>
          <ac:spMkLst>
            <pc:docMk/>
            <pc:sldMk cId="3105867491" sldId="533"/>
            <ac:spMk id="6" creationId="{27341E30-1523-0531-D0E1-7D6824619EE0}"/>
          </ac:spMkLst>
        </pc:spChg>
      </pc:sldChg>
      <pc:sldChg chg="del">
        <pc:chgData name="Ed Godfrey" userId="61aa7c48ee0e3db0" providerId="LiveId" clId="{430B141E-094D-414C-A0CF-0205AD7E9969}" dt="2023-08-19T18:48:38.062" v="372" actId="47"/>
        <pc:sldMkLst>
          <pc:docMk/>
          <pc:sldMk cId="1006130853" sldId="534"/>
        </pc:sldMkLst>
      </pc:sldChg>
      <pc:sldChg chg="del">
        <pc:chgData name="Ed Godfrey" userId="61aa7c48ee0e3db0" providerId="LiveId" clId="{430B141E-094D-414C-A0CF-0205AD7E9969}" dt="2023-08-19T18:48:38.592" v="374" actId="47"/>
        <pc:sldMkLst>
          <pc:docMk/>
          <pc:sldMk cId="2349596100" sldId="535"/>
        </pc:sldMkLst>
      </pc:sldChg>
      <pc:sldChg chg="del">
        <pc:chgData name="Ed Godfrey" userId="61aa7c48ee0e3db0" providerId="LiveId" clId="{430B141E-094D-414C-A0CF-0205AD7E9969}" dt="2023-08-19T18:48:39.323" v="376" actId="47"/>
        <pc:sldMkLst>
          <pc:docMk/>
          <pc:sldMk cId="2057245265" sldId="536"/>
        </pc:sldMkLst>
      </pc:sldChg>
      <pc:sldChg chg="del">
        <pc:chgData name="Ed Godfrey" userId="61aa7c48ee0e3db0" providerId="LiveId" clId="{430B141E-094D-414C-A0CF-0205AD7E9969}" dt="2023-08-19T18:48:39.934" v="378" actId="47"/>
        <pc:sldMkLst>
          <pc:docMk/>
          <pc:sldMk cId="2992701033" sldId="537"/>
        </pc:sldMkLst>
      </pc:sldChg>
      <pc:sldChg chg="del">
        <pc:chgData name="Ed Godfrey" userId="61aa7c48ee0e3db0" providerId="LiveId" clId="{430B141E-094D-414C-A0CF-0205AD7E9969}" dt="2023-08-19T18:48:40.174" v="379" actId="47"/>
        <pc:sldMkLst>
          <pc:docMk/>
          <pc:sldMk cId="1496019688" sldId="538"/>
        </pc:sldMkLst>
      </pc:sldChg>
      <pc:sldChg chg="del">
        <pc:chgData name="Ed Godfrey" userId="61aa7c48ee0e3db0" providerId="LiveId" clId="{430B141E-094D-414C-A0CF-0205AD7E9969}" dt="2023-08-19T18:48:40.381" v="380" actId="47"/>
        <pc:sldMkLst>
          <pc:docMk/>
          <pc:sldMk cId="3139314948" sldId="539"/>
        </pc:sldMkLst>
      </pc:sldChg>
      <pc:sldChg chg="del">
        <pc:chgData name="Ed Godfrey" userId="61aa7c48ee0e3db0" providerId="LiveId" clId="{430B141E-094D-414C-A0CF-0205AD7E9969}" dt="2023-08-19T18:48:42.364" v="387" actId="47"/>
        <pc:sldMkLst>
          <pc:docMk/>
          <pc:sldMk cId="1035159460" sldId="540"/>
        </pc:sldMkLst>
      </pc:sldChg>
      <pc:sldChg chg="del">
        <pc:chgData name="Ed Godfrey" userId="61aa7c48ee0e3db0" providerId="LiveId" clId="{430B141E-094D-414C-A0CF-0205AD7E9969}" dt="2023-08-19T18:48:43.058" v="388" actId="47"/>
        <pc:sldMkLst>
          <pc:docMk/>
          <pc:sldMk cId="615732756" sldId="541"/>
        </pc:sldMkLst>
      </pc:sldChg>
      <pc:sldChg chg="del">
        <pc:chgData name="Ed Godfrey" userId="61aa7c48ee0e3db0" providerId="LiveId" clId="{430B141E-094D-414C-A0CF-0205AD7E9969}" dt="2023-08-19T18:48:43.622" v="389" actId="47"/>
        <pc:sldMkLst>
          <pc:docMk/>
          <pc:sldMk cId="1997518278" sldId="542"/>
        </pc:sldMkLst>
      </pc:sldChg>
      <pc:sldChg chg="del">
        <pc:chgData name="Ed Godfrey" userId="61aa7c48ee0e3db0" providerId="LiveId" clId="{430B141E-094D-414C-A0CF-0205AD7E9969}" dt="2023-08-19T18:48:45.649" v="390" actId="47"/>
        <pc:sldMkLst>
          <pc:docMk/>
          <pc:sldMk cId="398358040" sldId="543"/>
        </pc:sldMkLst>
      </pc:sldChg>
      <pc:sldChg chg="del">
        <pc:chgData name="Ed Godfrey" userId="61aa7c48ee0e3db0" providerId="LiveId" clId="{430B141E-094D-414C-A0CF-0205AD7E9969}" dt="2023-08-19T18:48:47.310" v="393" actId="47"/>
        <pc:sldMkLst>
          <pc:docMk/>
          <pc:sldMk cId="3790957121" sldId="545"/>
        </pc:sldMkLst>
      </pc:sldChg>
      <pc:sldChg chg="del">
        <pc:chgData name="Ed Godfrey" userId="61aa7c48ee0e3db0" providerId="LiveId" clId="{430B141E-094D-414C-A0CF-0205AD7E9969}" dt="2023-08-19T18:48:48.080" v="395" actId="47"/>
        <pc:sldMkLst>
          <pc:docMk/>
          <pc:sldMk cId="2170134678" sldId="546"/>
        </pc:sldMkLst>
      </pc:sldChg>
      <pc:sldChg chg="del">
        <pc:chgData name="Ed Godfrey" userId="61aa7c48ee0e3db0" providerId="LiveId" clId="{430B141E-094D-414C-A0CF-0205AD7E9969}" dt="2023-08-19T18:48:48.656" v="397" actId="47"/>
        <pc:sldMkLst>
          <pc:docMk/>
          <pc:sldMk cId="1961681397" sldId="549"/>
        </pc:sldMkLst>
      </pc:sldChg>
      <pc:sldChg chg="ord">
        <pc:chgData name="Ed Godfrey" userId="61aa7c48ee0e3db0" providerId="LiveId" clId="{430B141E-094D-414C-A0CF-0205AD7E9969}" dt="2023-08-19T18:34:40.776" v="11"/>
        <pc:sldMkLst>
          <pc:docMk/>
          <pc:sldMk cId="3145831734" sldId="555"/>
        </pc:sldMkLst>
      </pc:sldChg>
      <pc:sldChg chg="del">
        <pc:chgData name="Ed Godfrey" userId="61aa7c48ee0e3db0" providerId="LiveId" clId="{430B141E-094D-414C-A0CF-0205AD7E9969}" dt="2023-08-19T18:48:46.340" v="391" actId="47"/>
        <pc:sldMkLst>
          <pc:docMk/>
          <pc:sldMk cId="3553397672" sldId="556"/>
        </pc:sldMkLst>
      </pc:sldChg>
      <pc:sldChg chg="del">
        <pc:chgData name="Ed Godfrey" userId="61aa7c48ee0e3db0" providerId="LiveId" clId="{430B141E-094D-414C-A0CF-0205AD7E9969}" dt="2023-08-19T18:48:46.801" v="392" actId="47"/>
        <pc:sldMkLst>
          <pc:docMk/>
          <pc:sldMk cId="3101789102" sldId="557"/>
        </pc:sldMkLst>
      </pc:sldChg>
      <pc:sldChg chg="del">
        <pc:chgData name="Ed Godfrey" userId="61aa7c48ee0e3db0" providerId="LiveId" clId="{430B141E-094D-414C-A0CF-0205AD7E9969}" dt="2023-08-19T18:48:47.800" v="394" actId="47"/>
        <pc:sldMkLst>
          <pc:docMk/>
          <pc:sldMk cId="1700972260" sldId="558"/>
        </pc:sldMkLst>
      </pc:sldChg>
      <pc:sldChg chg="del">
        <pc:chgData name="Ed Godfrey" userId="61aa7c48ee0e3db0" providerId="LiveId" clId="{430B141E-094D-414C-A0CF-0205AD7E9969}" dt="2023-08-19T18:48:48.298" v="396" actId="47"/>
        <pc:sldMkLst>
          <pc:docMk/>
          <pc:sldMk cId="96921473" sldId="559"/>
        </pc:sldMkLst>
      </pc:sldChg>
      <pc:sldChg chg="del">
        <pc:chgData name="Ed Godfrey" userId="61aa7c48ee0e3db0" providerId="LiveId" clId="{430B141E-094D-414C-A0CF-0205AD7E9969}" dt="2023-08-19T18:48:49.053" v="398" actId="47"/>
        <pc:sldMkLst>
          <pc:docMk/>
          <pc:sldMk cId="2975805206" sldId="560"/>
        </pc:sldMkLst>
      </pc:sldChg>
      <pc:sldChg chg="del">
        <pc:chgData name="Ed Godfrey" userId="61aa7c48ee0e3db0" providerId="LiveId" clId="{430B141E-094D-414C-A0CF-0205AD7E9969}" dt="2023-08-19T18:48:49.843" v="399" actId="47"/>
        <pc:sldMkLst>
          <pc:docMk/>
          <pc:sldMk cId="194262826" sldId="561"/>
        </pc:sldMkLst>
      </pc:sldChg>
      <pc:sldChg chg="modSp mod">
        <pc:chgData name="Ed Godfrey" userId="61aa7c48ee0e3db0" providerId="LiveId" clId="{430B141E-094D-414C-A0CF-0205AD7E9969}" dt="2023-08-19T18:39:32.502" v="95" actId="20577"/>
        <pc:sldMkLst>
          <pc:docMk/>
          <pc:sldMk cId="3262386926" sldId="563"/>
        </pc:sldMkLst>
        <pc:spChg chg="mod">
          <ac:chgData name="Ed Godfrey" userId="61aa7c48ee0e3db0" providerId="LiveId" clId="{430B141E-094D-414C-A0CF-0205AD7E9969}" dt="2023-08-19T18:39:23.787" v="81" actId="255"/>
          <ac:spMkLst>
            <pc:docMk/>
            <pc:sldMk cId="3262386926" sldId="563"/>
            <ac:spMk id="3" creationId="{9E3293C3-2021-04F5-B3B2-149081BCD341}"/>
          </ac:spMkLst>
        </pc:spChg>
        <pc:spChg chg="mod">
          <ac:chgData name="Ed Godfrey" userId="61aa7c48ee0e3db0" providerId="LiveId" clId="{430B141E-094D-414C-A0CF-0205AD7E9969}" dt="2023-08-19T18:39:32.502" v="95" actId="20577"/>
          <ac:spMkLst>
            <pc:docMk/>
            <pc:sldMk cId="3262386926" sldId="563"/>
            <ac:spMk id="6" creationId="{27341E30-1523-0531-D0E1-7D6824619EE0}"/>
          </ac:spMkLst>
        </pc:spChg>
      </pc:sldChg>
      <pc:sldChg chg="del">
        <pc:chgData name="Ed Godfrey" userId="61aa7c48ee0e3db0" providerId="LiveId" clId="{430B141E-094D-414C-A0CF-0205AD7E9969}" dt="2023-08-19T18:48:37.692" v="371" actId="47"/>
        <pc:sldMkLst>
          <pc:docMk/>
          <pc:sldMk cId="3990666966" sldId="564"/>
        </pc:sldMkLst>
      </pc:sldChg>
      <pc:sldChg chg="del">
        <pc:chgData name="Ed Godfrey" userId="61aa7c48ee0e3db0" providerId="LiveId" clId="{430B141E-094D-414C-A0CF-0205AD7E9969}" dt="2023-08-19T18:48:38.338" v="373" actId="47"/>
        <pc:sldMkLst>
          <pc:docMk/>
          <pc:sldMk cId="1183800479" sldId="565"/>
        </pc:sldMkLst>
      </pc:sldChg>
      <pc:sldChg chg="del">
        <pc:chgData name="Ed Godfrey" userId="61aa7c48ee0e3db0" providerId="LiveId" clId="{430B141E-094D-414C-A0CF-0205AD7E9969}" dt="2023-08-19T18:48:38.921" v="375" actId="47"/>
        <pc:sldMkLst>
          <pc:docMk/>
          <pc:sldMk cId="697331200" sldId="566"/>
        </pc:sldMkLst>
      </pc:sldChg>
      <pc:sldChg chg="del">
        <pc:chgData name="Ed Godfrey" userId="61aa7c48ee0e3db0" providerId="LiveId" clId="{430B141E-094D-414C-A0CF-0205AD7E9969}" dt="2023-08-19T18:48:39.586" v="377" actId="47"/>
        <pc:sldMkLst>
          <pc:docMk/>
          <pc:sldMk cId="761014630" sldId="567"/>
        </pc:sldMkLst>
      </pc:sldChg>
      <pc:sldChg chg="del">
        <pc:chgData name="Ed Godfrey" userId="61aa7c48ee0e3db0" providerId="LiveId" clId="{430B141E-094D-414C-A0CF-0205AD7E9969}" dt="2023-08-19T18:48:40.628" v="381" actId="47"/>
        <pc:sldMkLst>
          <pc:docMk/>
          <pc:sldMk cId="1575081873" sldId="568"/>
        </pc:sldMkLst>
      </pc:sldChg>
      <pc:sldChg chg="del">
        <pc:chgData name="Ed Godfrey" userId="61aa7c48ee0e3db0" providerId="LiveId" clId="{430B141E-094D-414C-A0CF-0205AD7E9969}" dt="2023-08-19T18:48:40.864" v="382" actId="47"/>
        <pc:sldMkLst>
          <pc:docMk/>
          <pc:sldMk cId="3492950353" sldId="569"/>
        </pc:sldMkLst>
      </pc:sldChg>
      <pc:sldChg chg="del">
        <pc:chgData name="Ed Godfrey" userId="61aa7c48ee0e3db0" providerId="LiveId" clId="{430B141E-094D-414C-A0CF-0205AD7E9969}" dt="2023-08-19T18:48:41.275" v="383" actId="47"/>
        <pc:sldMkLst>
          <pc:docMk/>
          <pc:sldMk cId="516522395" sldId="570"/>
        </pc:sldMkLst>
      </pc:sldChg>
      <pc:sldChg chg="del">
        <pc:chgData name="Ed Godfrey" userId="61aa7c48ee0e3db0" providerId="LiveId" clId="{430B141E-094D-414C-A0CF-0205AD7E9969}" dt="2023-08-19T18:48:41.645" v="384" actId="47"/>
        <pc:sldMkLst>
          <pc:docMk/>
          <pc:sldMk cId="2345939905" sldId="571"/>
        </pc:sldMkLst>
      </pc:sldChg>
      <pc:sldChg chg="del">
        <pc:chgData name="Ed Godfrey" userId="61aa7c48ee0e3db0" providerId="LiveId" clId="{430B141E-094D-414C-A0CF-0205AD7E9969}" dt="2023-08-19T18:48:41.843" v="385" actId="47"/>
        <pc:sldMkLst>
          <pc:docMk/>
          <pc:sldMk cId="3832262080" sldId="572"/>
        </pc:sldMkLst>
      </pc:sldChg>
      <pc:sldChg chg="del">
        <pc:chgData name="Ed Godfrey" userId="61aa7c48ee0e3db0" providerId="LiveId" clId="{430B141E-094D-414C-A0CF-0205AD7E9969}" dt="2023-08-19T18:48:42.021" v="386" actId="47"/>
        <pc:sldMkLst>
          <pc:docMk/>
          <pc:sldMk cId="2241444662" sldId="573"/>
        </pc:sldMkLst>
      </pc:sldChg>
      <pc:sldChg chg="ord modAnim">
        <pc:chgData name="Ed Godfrey" userId="61aa7c48ee0e3db0" providerId="LiveId" clId="{430B141E-094D-414C-A0CF-0205AD7E9969}" dt="2023-08-19T18:37:12.662" v="60"/>
        <pc:sldMkLst>
          <pc:docMk/>
          <pc:sldMk cId="3925327950" sldId="574"/>
        </pc:sldMkLst>
      </pc:sldChg>
      <pc:sldChg chg="modSp add mod">
        <pc:chgData name="Ed Godfrey" userId="61aa7c48ee0e3db0" providerId="LiveId" clId="{430B141E-094D-414C-A0CF-0205AD7E9969}" dt="2023-08-19T18:41:23.745" v="191" actId="207"/>
        <pc:sldMkLst>
          <pc:docMk/>
          <pc:sldMk cId="3014321466" sldId="575"/>
        </pc:sldMkLst>
        <pc:spChg chg="mod">
          <ac:chgData name="Ed Godfrey" userId="61aa7c48ee0e3db0" providerId="LiveId" clId="{430B141E-094D-414C-A0CF-0205AD7E9969}" dt="2023-08-19T18:40:57.289" v="162" actId="115"/>
          <ac:spMkLst>
            <pc:docMk/>
            <pc:sldMk cId="3014321466" sldId="575"/>
            <ac:spMk id="3" creationId="{9E3293C3-2021-04F5-B3B2-149081BCD341}"/>
          </ac:spMkLst>
        </pc:spChg>
        <pc:spChg chg="mod">
          <ac:chgData name="Ed Godfrey" userId="61aa7c48ee0e3db0" providerId="LiveId" clId="{430B141E-094D-414C-A0CF-0205AD7E9969}" dt="2023-08-19T18:41:23.745" v="191" actId="207"/>
          <ac:spMkLst>
            <pc:docMk/>
            <pc:sldMk cId="3014321466" sldId="575"/>
            <ac:spMk id="4" creationId="{87CA3EB8-CC6A-988C-CB83-322861B81FA7}"/>
          </ac:spMkLst>
        </pc:spChg>
      </pc:sldChg>
      <pc:sldChg chg="modSp add mod">
        <pc:chgData name="Ed Godfrey" userId="61aa7c48ee0e3db0" providerId="LiveId" clId="{430B141E-094D-414C-A0CF-0205AD7E9969}" dt="2023-08-19T18:47:11.635" v="370" actId="2711"/>
        <pc:sldMkLst>
          <pc:docMk/>
          <pc:sldMk cId="2560573799" sldId="576"/>
        </pc:sldMkLst>
        <pc:spChg chg="mod">
          <ac:chgData name="Ed Godfrey" userId="61aa7c48ee0e3db0" providerId="LiveId" clId="{430B141E-094D-414C-A0CF-0205AD7E9969}" dt="2023-08-19T18:46:54.373" v="365" actId="115"/>
          <ac:spMkLst>
            <pc:docMk/>
            <pc:sldMk cId="2560573799" sldId="576"/>
            <ac:spMk id="3" creationId="{9E3293C3-2021-04F5-B3B2-149081BCD341}"/>
          </ac:spMkLst>
        </pc:spChg>
        <pc:spChg chg="mod">
          <ac:chgData name="Ed Godfrey" userId="61aa7c48ee0e3db0" providerId="LiveId" clId="{430B141E-094D-414C-A0CF-0205AD7E9969}" dt="2023-08-19T18:47:11.635" v="370" actId="2711"/>
          <ac:spMkLst>
            <pc:docMk/>
            <pc:sldMk cId="2560573799" sldId="576"/>
            <ac:spMk id="4" creationId="{87CA3EB8-CC6A-988C-CB83-322861B81FA7}"/>
          </ac:spMkLst>
        </pc:spChg>
      </pc:sldChg>
      <pc:sldChg chg="add">
        <pc:chgData name="Ed Godfrey" userId="61aa7c48ee0e3db0" providerId="LiveId" clId="{430B141E-094D-414C-A0CF-0205AD7E9969}" dt="2023-08-19T18:48:57.038" v="400"/>
        <pc:sldMkLst>
          <pc:docMk/>
          <pc:sldMk cId="4231411123" sldId="5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8/19/2023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solidFill>
                  <a:schemeClr val="tx1"/>
                </a:solidFill>
                <a:latin typeface="Abadi" panose="020B0604020104020204" pitchFamily="34" charset="0"/>
              </a:rPr>
              <a:t>The Certainty of Christ’s Return</a:t>
            </a:r>
          </a:p>
          <a:p>
            <a:pPr algn="ctr"/>
            <a:r>
              <a:rPr lang="en-US" sz="3900" b="1" dirty="0">
                <a:solidFill>
                  <a:schemeClr val="tx1"/>
                </a:solidFill>
                <a:latin typeface="Abadi" panose="020B0604020104020204" pitchFamily="34" charset="0"/>
              </a:rPr>
              <a:t>(2 Peter 3:3-10 - Part 1b)</a:t>
            </a:r>
          </a:p>
          <a:p>
            <a:pPr algn="ctr"/>
            <a:r>
              <a:rPr lang="en-US" sz="3600" b="1" dirty="0">
                <a:solidFill>
                  <a:schemeClr val="tx1"/>
                </a:solidFill>
                <a:latin typeface="Avenir Next LT Pro Light" panose="020B0304020202020204" pitchFamily="34" charset="0"/>
              </a:rPr>
              <a:t>2 Peter 3:5-7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20,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 the very same day Noah ... entered the ark, ...the flood came upon the earth for forty days, and the water increased and lifted upon the ark so that it rose above the earth. ...the water prevailed more and more upon the earth, so that all the high mountains everywhere under the heavens were covered. The water prevailed fifteen cubits higher [over 22 feet], and the mountains were covered. All flesh that moved on the earth </a:t>
            </a:r>
            <a:r>
              <a:rPr lang="en-US" sz="35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perished</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birds and cattle and beasts and every swarming thing that swarms upon the earth, and all mankind. of all that was on the dry land, all in whose nostrils was the breath of the spirit of life, </a:t>
            </a:r>
            <a:r>
              <a:rPr lang="en-US" sz="35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died</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7:13, 17, 19-22</a:t>
            </a:r>
          </a:p>
        </p:txBody>
      </p:sp>
    </p:spTree>
    <p:extLst>
      <p:ext uri="{BB962C8B-B14F-4D97-AF65-F5344CB8AC3E}">
        <p14:creationId xmlns:p14="http://schemas.microsoft.com/office/powerpoint/2010/main" val="310586749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predicament of the mockers (3:3)</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pessimism of the mockers (3:4)</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perversion of the mockers (3:5-6)</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portion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the mockers (3:7)</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marL="857250" indent="-857250">
              <a:buAutoNum type="romanUcPeriod"/>
            </a:pPr>
            <a:r>
              <a:rPr lang="en-US" sz="4000" dirty="0">
                <a:latin typeface="Arial" panose="020B0604020202020204" pitchFamily="34" charset="0"/>
                <a:cs typeface="Arial" panose="020B0604020202020204" pitchFamily="34" charset="0"/>
              </a:rPr>
              <a:t>The Contradiction to Christ’s Return </a:t>
            </a:r>
            <a:r>
              <a:rPr lang="en-US" sz="4000" baseline="30000" dirty="0">
                <a:latin typeface="Arial" panose="020B0604020202020204" pitchFamily="34" charset="0"/>
                <a:cs typeface="Arial" panose="020B0604020202020204" pitchFamily="34" charset="0"/>
              </a:rPr>
              <a:t>(3:3-7)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3203849"/>
            <a:ext cx="1169288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by His word the present heavens and earth are being reserved for fire, kept for the day of judgment and destruction of ungodly men.</a:t>
            </a:r>
          </a:p>
        </p:txBody>
      </p:sp>
    </p:spTree>
    <p:extLst>
      <p:ext uri="{BB962C8B-B14F-4D97-AF65-F5344CB8AC3E}">
        <p14:creationId xmlns:p14="http://schemas.microsoft.com/office/powerpoint/2010/main" val="25605737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solidFill>
                  <a:schemeClr val="tx1"/>
                </a:solidFill>
                <a:latin typeface="Abadi" panose="020B0604020104020204" pitchFamily="34" charset="0"/>
              </a:rPr>
              <a:t>The Certainty of Christ’s Return</a:t>
            </a:r>
          </a:p>
          <a:p>
            <a:pPr algn="ctr"/>
            <a:r>
              <a:rPr lang="en-US" sz="3900" b="1" dirty="0">
                <a:solidFill>
                  <a:schemeClr val="tx1"/>
                </a:solidFill>
                <a:latin typeface="Abadi" panose="020B0604020104020204" pitchFamily="34" charset="0"/>
              </a:rPr>
              <a:t>(2 Peter 3:3-10 - Part 1b)</a:t>
            </a:r>
          </a:p>
          <a:p>
            <a:pPr algn="ctr"/>
            <a:r>
              <a:rPr lang="en-US" sz="3600" b="1" dirty="0">
                <a:solidFill>
                  <a:schemeClr val="tx1"/>
                </a:solidFill>
                <a:latin typeface="Avenir Next LT Pro Light" panose="020B0304020202020204" pitchFamily="34" charset="0"/>
              </a:rPr>
              <a:t>2 Peter 3:5-7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20, 2023</a:t>
            </a:r>
          </a:p>
        </p:txBody>
      </p:sp>
    </p:spTree>
    <p:extLst>
      <p:ext uri="{BB962C8B-B14F-4D97-AF65-F5344CB8AC3E}">
        <p14:creationId xmlns:p14="http://schemas.microsoft.com/office/powerpoint/2010/main" val="423141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5857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Know this first of all, that in the last days mockers will come with their mocking, following after their own lusts, 4 and saying, "Where is the promise of His coming? For ever since the fathers fell asleep, all continues just as it was from the beginning of creation." 5 For when they maintain this, it escapes their notice that by the word of God the heavens existed long ago and the earth was formed out of water and by water, 6 through which the world at that time was destroyed, being flooded with water.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3:3-7</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9427"/>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But by His word the present heavens and earth are being reserved for fire, kept for the day of judgment and destruction of ungodly men. 8 But do not let this one fact escape your notice, beloved, that with the Lord one day is like a thousand years, and a thousand years like one day. 9 The Lord is not slow about His promise, as some count slowness, but is patient toward you, not wishing for any to perish but for all to come to repentance. 10 But the day of the Lord will come like a thief, in which the heavens will pass away with a roar and the elements will be destroyed with intense heat, and the earth and its works will be burned up.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3:7-10</a:t>
            </a:r>
          </a:p>
        </p:txBody>
      </p:sp>
    </p:spTree>
    <p:extLst>
      <p:ext uri="{BB962C8B-B14F-4D97-AF65-F5344CB8AC3E}">
        <p14:creationId xmlns:p14="http://schemas.microsoft.com/office/powerpoint/2010/main" val="11667322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2000" b="1"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Contradiction of Christ’s Return (3:3-7)</a:t>
            </a:r>
            <a:endParaRPr lang="en-US"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buFont typeface="+mj-lt"/>
              <a:buAutoNum type="alphaUcPeriod"/>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predicament the mockers (3:3)</a:t>
            </a:r>
          </a:p>
          <a:p>
            <a:pPr lvl="1"/>
            <a:endPar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2"/>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pessimism of the mockers (3:4)</a:t>
            </a:r>
          </a:p>
          <a:p>
            <a:pPr lvl="1"/>
            <a:endPar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3"/>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perversion of the mockers (3:5-6)</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4"/>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portion of the mockers (3:7)</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just">
              <a:spcBef>
                <a:spcPts val="0"/>
              </a:spcBef>
              <a:spcAft>
                <a:spcPts val="0"/>
              </a:spcAft>
              <a:buFont typeface="+mj-lt"/>
              <a:buAutoNum type="romanUcPeriod" startAt="2"/>
            </a:pPr>
            <a:r>
              <a:rPr lang="en-US" sz="200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Certainty of Christ’s Return (3:8-10)</a:t>
            </a:r>
            <a:endParaRPr lang="en-US" sz="2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promise of God (3:8)</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971550" lvl="1"/>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2"/>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patience of God (3:9)</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mj-lt"/>
              <a:buAutoNum type="alphaUcPeriod" startAt="3"/>
            </a:pPr>
            <a:r>
              <a:rPr lang="en-US" sz="2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punishment of God (3:10)</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Certainty of Christ’s Return (2 Peter 3:3-10)</a:t>
            </a:r>
          </a:p>
        </p:txBody>
      </p:sp>
    </p:spTree>
    <p:extLst>
      <p:ext uri="{BB962C8B-B14F-4D97-AF65-F5344CB8AC3E}">
        <p14:creationId xmlns:p14="http://schemas.microsoft.com/office/powerpoint/2010/main" val="314583173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predicament</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the mockers (3:3)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marL="857250" indent="-857250">
              <a:buAutoNum type="romanUcPeriod"/>
            </a:pPr>
            <a:r>
              <a:rPr lang="en-US" sz="4000" dirty="0">
                <a:latin typeface="Arial" panose="020B0604020202020204" pitchFamily="34" charset="0"/>
                <a:cs typeface="Arial" panose="020B0604020202020204" pitchFamily="34" charset="0"/>
              </a:rPr>
              <a:t>The Contradiction to Christ’s Return </a:t>
            </a:r>
            <a:r>
              <a:rPr lang="en-US" sz="4000" baseline="30000" dirty="0">
                <a:latin typeface="Arial" panose="020B0604020202020204" pitchFamily="34" charset="0"/>
                <a:cs typeface="Arial" panose="020B0604020202020204" pitchFamily="34" charset="0"/>
              </a:rPr>
              <a:t>(3:3-7)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546499"/>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Know this first of all, that in the last days mockers will come with their mocking, following after their own lusts,</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predicament of the mockers (3:3)</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pessimism</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the mockers (3:4)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marL="857250" indent="-857250">
              <a:buAutoNum type="romanUcPeriod"/>
            </a:pPr>
            <a:r>
              <a:rPr lang="en-US" sz="4000" dirty="0">
                <a:latin typeface="Arial" panose="020B0604020202020204" pitchFamily="34" charset="0"/>
                <a:cs typeface="Arial" panose="020B0604020202020204" pitchFamily="34" charset="0"/>
              </a:rPr>
              <a:t>The Contradiction to Christ’s Return </a:t>
            </a:r>
            <a:r>
              <a:rPr lang="en-US" sz="4000" baseline="30000" dirty="0">
                <a:latin typeface="Arial" panose="020B0604020202020204" pitchFamily="34" charset="0"/>
                <a:cs typeface="Arial" panose="020B0604020202020204" pitchFamily="34" charset="0"/>
              </a:rPr>
              <a:t>(3:3-7)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2127524"/>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saying, "Where is the promise of His coming? For ever since the fathers fell asleep, all continues just as it was from the beginning of creation."</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3279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5857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the wrath of God is revealed from heaven against all ungodliness and unrighteousness of men who suppress the truth in unrighteousness, </a:t>
            </a:r>
          </a:p>
          <a:p>
            <a:pPr marL="0" marR="0" algn="just">
              <a:spcBef>
                <a:spcPts val="0"/>
              </a:spcBef>
              <a:spcAft>
                <a:spcPts val="0"/>
              </a:spcAft>
            </a:pPr>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because that which is known about God is evident within them; for God made it evident to them. </a:t>
            </a:r>
          </a:p>
          <a:p>
            <a:pPr marL="0" marR="0" algn="just">
              <a:spcBef>
                <a:spcPts val="0"/>
              </a:spcBef>
              <a:spcAft>
                <a:spcPts val="0"/>
              </a:spcAft>
            </a:pPr>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For since the creation of the world His invisible attributes, His eternal power and divine nature, have been clearly seen, being understood through what has been made, so that they are without excuse. </a:t>
            </a:r>
          </a:p>
          <a:p>
            <a:pPr marL="0" marR="0" algn="just">
              <a:spcBef>
                <a:spcPts val="0"/>
              </a:spcBef>
              <a:spcAft>
                <a:spcPts val="0"/>
              </a:spcAft>
            </a:pPr>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For even though they knew God, they did not honor Him as God or give thanks, but they became futile in their speculations, and their foolish heart was darkened.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1:18-21</a:t>
            </a:r>
          </a:p>
        </p:txBody>
      </p:sp>
    </p:spTree>
    <p:extLst>
      <p:ext uri="{BB962C8B-B14F-4D97-AF65-F5344CB8AC3E}">
        <p14:creationId xmlns:p14="http://schemas.microsoft.com/office/powerpoint/2010/main" val="326238692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predicament of the mockers (3:3)</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pessimism of the mockers (3:4)</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perversion</a:t>
            </a: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of the mockers (3:5-6)</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marL="857250" indent="-857250">
              <a:buAutoNum type="romanUcPeriod"/>
            </a:pPr>
            <a:r>
              <a:rPr lang="en-US" sz="4000" dirty="0">
                <a:latin typeface="Arial" panose="020B0604020202020204" pitchFamily="34" charset="0"/>
                <a:cs typeface="Arial" panose="020B0604020202020204" pitchFamily="34" charset="0"/>
              </a:rPr>
              <a:t>The Contradiction to Christ’s Return </a:t>
            </a:r>
            <a:r>
              <a:rPr lang="en-US" sz="4000" baseline="30000" dirty="0">
                <a:latin typeface="Arial" panose="020B0604020202020204" pitchFamily="34" charset="0"/>
                <a:cs typeface="Arial" panose="020B0604020202020204" pitchFamily="34" charset="0"/>
              </a:rPr>
              <a:t>(3:3-7)</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2660924"/>
            <a:ext cx="1169288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5 For when they maintain this, it escapes their notice that by the word of God the heavens existed long ago and the earth was formed out of water and by water, 6 through which the world at that time was destroyed, being flooded with water.</a:t>
            </a:r>
          </a:p>
        </p:txBody>
      </p:sp>
    </p:spTree>
    <p:extLst>
      <p:ext uri="{BB962C8B-B14F-4D97-AF65-F5344CB8AC3E}">
        <p14:creationId xmlns:p14="http://schemas.microsoft.com/office/powerpoint/2010/main" val="30143214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the word of the LORD the heavens were made, And by the breath of His mouth all their host (Psalm 33:6)</a:t>
            </a:r>
          </a:p>
          <a:p>
            <a:pPr marL="0" marR="0" algn="just">
              <a:spcBef>
                <a:spcPts val="0"/>
              </a:spcBef>
              <a:spcAft>
                <a:spcPts val="0"/>
              </a:spcAft>
            </a:pPr>
            <a:endParaRPr lang="en-US"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the word of God that the worlds were prepared so that what is seen was not made out of things which are visible…</a:t>
            </a:r>
            <a:r>
              <a:rPr lang="en-US"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(Hebrews 11:3)</a:t>
            </a:r>
          </a:p>
          <a:p>
            <a:pPr marL="0" marR="0" algn="just">
              <a:spcBef>
                <a:spcPts val="0"/>
              </a:spcBef>
              <a:spcAft>
                <a:spcPts val="0"/>
              </a:spcAft>
            </a:pPr>
            <a:endParaRPr lang="en-US"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40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By the Word of God [the Lord]</a:t>
            </a:r>
          </a:p>
        </p:txBody>
      </p:sp>
    </p:spTree>
    <p:extLst>
      <p:ext uri="{BB962C8B-B14F-4D97-AF65-F5344CB8AC3E}">
        <p14:creationId xmlns:p14="http://schemas.microsoft.com/office/powerpoint/2010/main" val="405988204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2742</TotalTime>
  <Words>953</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29</cp:revision>
  <dcterms:created xsi:type="dcterms:W3CDTF">2022-12-30T16:15:56Z</dcterms:created>
  <dcterms:modified xsi:type="dcterms:W3CDTF">2023-08-19T18:49:07Z</dcterms:modified>
</cp:coreProperties>
</file>